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63" r:id="rId5"/>
    <p:sldId id="260" r:id="rId6"/>
    <p:sldId id="261" r:id="rId7"/>
    <p:sldId id="262" r:id="rId8"/>
    <p:sldId id="265" r:id="rId9"/>
    <p:sldId id="266" r:id="rId10"/>
    <p:sldId id="274" r:id="rId11"/>
    <p:sldId id="272" r:id="rId12"/>
    <p:sldId id="271" r:id="rId13"/>
    <p:sldId id="278" r:id="rId14"/>
    <p:sldId id="270" r:id="rId15"/>
    <p:sldId id="268" r:id="rId16"/>
    <p:sldId id="279" r:id="rId17"/>
    <p:sldId id="282" r:id="rId18"/>
    <p:sldId id="267" r:id="rId19"/>
    <p:sldId id="280" r:id="rId20"/>
    <p:sldId id="281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893E4-F97A-A5B6-5F3A-4BA3A5A77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4D6CD4-7A58-5ECB-BD06-78EF45926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80E9B9-94C3-A0C8-1F4E-CBB2343FF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48D53B-B320-7BE8-C274-38DE0EB0E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37CBCC-3543-5694-C068-16D226C5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031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C7D6B-9DFA-46D8-2E3D-3D375913A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3B903B7-ED1C-2388-1803-8ACDD2BFC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2AF7C1-9461-2401-0CF0-F13D2FEF6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33B401-2F13-2F25-BAE8-A96B304A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E907123-C907-FF73-4A43-EC0302703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88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2C9620C-E1A5-190D-A8FC-AF32BA468E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439CB91-22C3-B029-8012-7FCDDE18D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A622B5-5FD3-4B59-FBE2-F2194516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7A5052E-A5BC-DA30-7104-730C99CF9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4AEFB5E-6789-F89F-1347-EAC5A2BD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614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0FEA83-FB67-8A46-E1EA-CCF04FE83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E99026-28D4-A569-568B-A0C6859B5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A16FB76-6099-FE0C-7B34-12E98F075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FD4FC0-C352-4DE2-D84F-2FDFF8B4B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6B2D69-28D1-3089-B293-C2A7439CF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357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697897-44C2-DC80-1279-547304D02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E74B92-25D0-F01B-8F3D-67B875C04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CE98EB-642F-570A-B370-F7C387AB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655A0EA-DC89-29E8-8933-C3E0E6B2D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A8F6CE-D162-BC5F-90B2-0F3AB14EF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351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C9D806-3C4B-77B5-2065-ECBAE0D9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560DAA-24C0-AD90-93DA-206D9263C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78A8BE-B919-1A1A-410F-F04B189048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9BA255-6F2C-A796-5D85-C7CFFBDCA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CEE098-03D4-53A5-FC5E-8224B73C3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7DE01D-9CB1-B288-9788-AC15DCD3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59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16749B-75F5-2B3A-68E2-99418644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C876BF-53A4-0EAD-4C8F-FB500AD61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1F1801-4AC9-8AD5-8F60-923BB7EFB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A99EE9-44C7-3F24-3B7D-5E1D74C619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0060E9E-6BA4-6EE8-8391-05B0A2C17B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1837364-5269-444E-025E-74B52D868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45B4542-6F44-4816-65C4-58E4AF8D0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ABC899B-A98D-6115-E6BA-729C5BA3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90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19BC2-697E-5558-044B-4D8A1AEE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062CAAB-6BF9-3C77-2BB1-12644F9AC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C2795E7-C683-8419-E371-7FC88E00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86E3730-507B-179F-40D5-C893DBF8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4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BB9CE38-4D2E-649E-C479-BA4ECEF3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EFB2934-5028-8026-CBFF-36C49C5B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A034F7C-EB2F-0CF7-073C-7F783C190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62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36020A-A6F4-A876-6575-D7DA19632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9D5010-C9E3-794C-8C82-EA61DCD09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12A741-880C-4E72-CA64-AA696DC56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1D6B861-A40B-2BBC-47C0-C53AC97E8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9B4DEF-0A6A-F75E-EEC6-BD2880205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3A10FD2-F162-625B-9230-06B4F714B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42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A1680-BA6A-8FDC-28E1-E1261284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9E7B69B-D6D6-8B7E-CC02-A71D2332FE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561CE3E-F2FF-5446-186B-B0D7DF1E1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85AF2AD-D4BD-5DB4-AD3E-06328D1D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7ABDF7F-8807-0D65-858A-F0BA4BA68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EB3A3B-249A-832B-6750-F90C42D2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9328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D293413-2489-5CDC-9531-CFD7BC4EF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0CBD7BF-4096-43D8-7152-92526245F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368F18-2A47-F8E3-AEB9-73CD387CB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3E240-DFD6-4BC3-BA59-883E38C02A7A}" type="datetimeFigureOut">
              <a:rPr lang="cs-CZ" smtClean="0"/>
              <a:t>26.08.2024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5F92BE-B26A-176A-F786-89CED0D6F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AAADF68-0942-E1F2-991A-5CA8A067C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A1B05-B055-4663-AB84-7B635530C9A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292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01D2E82-2560-EEE3-755A-60C42939540D}"/>
              </a:ext>
            </a:extLst>
          </p:cNvPr>
          <p:cNvSpPr txBox="1"/>
          <p:nvPr/>
        </p:nvSpPr>
        <p:spPr>
          <a:xfrm>
            <a:off x="874677" y="377688"/>
            <a:ext cx="1044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ŠKOLKA ČEČELICE – SOKOLOVNA s kapacitou 18 dětí</a:t>
            </a:r>
          </a:p>
        </p:txBody>
      </p:sp>
      <p:pic>
        <p:nvPicPr>
          <p:cNvPr id="2050" name="Picture 2" descr="eSbirky.cz - Čečelice">
            <a:extLst>
              <a:ext uri="{FF2B5EF4-FFF2-40B4-BE49-F238E27FC236}">
                <a16:creationId xmlns:a16="http://schemas.microsoft.com/office/drawing/2014/main" id="{2F9009F8-975B-7AA5-0C4D-FDB991247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1" y="1295973"/>
            <a:ext cx="6986028" cy="525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9F23D-CE0D-3E75-59CD-9CCAF1635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7622" y="1295973"/>
            <a:ext cx="3962400" cy="525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51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8BFCB7C-5333-B9EE-8CCB-1E49EE790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57" y="968891"/>
            <a:ext cx="8624924" cy="558511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9A11309-324E-95A3-CF27-7D9CD9E48DC5}"/>
              </a:ext>
            </a:extLst>
          </p:cNvPr>
          <p:cNvSpPr txBox="1"/>
          <p:nvPr/>
        </p:nvSpPr>
        <p:spPr>
          <a:xfrm>
            <a:off x="5169376" y="303992"/>
            <a:ext cx="185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Šatna </a:t>
            </a:r>
          </a:p>
        </p:txBody>
      </p:sp>
    </p:spTree>
    <p:extLst>
      <p:ext uri="{BB962C8B-B14F-4D97-AF65-F5344CB8AC3E}">
        <p14:creationId xmlns:p14="http://schemas.microsoft.com/office/powerpoint/2010/main" val="1007013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D10A4-6ADA-6110-CC0C-E27410681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043" y="792283"/>
            <a:ext cx="8798011" cy="585008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2D91D71-E56C-3CBB-04A2-412B3D0686FB}"/>
              </a:ext>
            </a:extLst>
          </p:cNvPr>
          <p:cNvSpPr txBox="1"/>
          <p:nvPr/>
        </p:nvSpPr>
        <p:spPr>
          <a:xfrm>
            <a:off x="5305168" y="145952"/>
            <a:ext cx="202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Herna I </a:t>
            </a:r>
          </a:p>
        </p:txBody>
      </p:sp>
    </p:spTree>
    <p:extLst>
      <p:ext uri="{BB962C8B-B14F-4D97-AF65-F5344CB8AC3E}">
        <p14:creationId xmlns:p14="http://schemas.microsoft.com/office/powerpoint/2010/main" val="2085466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C67EF90-E7B1-BBF9-A33A-86FE661BA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5" y="817160"/>
            <a:ext cx="8468498" cy="568642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176B4A2-F922-B939-601F-2808C412DE7B}"/>
              </a:ext>
            </a:extLst>
          </p:cNvPr>
          <p:cNvSpPr txBox="1"/>
          <p:nvPr/>
        </p:nvSpPr>
        <p:spPr>
          <a:xfrm>
            <a:off x="5095235" y="170829"/>
            <a:ext cx="185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Herna II </a:t>
            </a:r>
          </a:p>
        </p:txBody>
      </p:sp>
    </p:spTree>
    <p:extLst>
      <p:ext uri="{BB962C8B-B14F-4D97-AF65-F5344CB8AC3E}">
        <p14:creationId xmlns:p14="http://schemas.microsoft.com/office/powerpoint/2010/main" val="1585659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F176B4A2-F922-B939-601F-2808C412DE7B}"/>
              </a:ext>
            </a:extLst>
          </p:cNvPr>
          <p:cNvSpPr txBox="1"/>
          <p:nvPr/>
        </p:nvSpPr>
        <p:spPr>
          <a:xfrm>
            <a:off x="5095235" y="170829"/>
            <a:ext cx="2219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Herna III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56564F6-4138-FE91-B404-7B5266D86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3" y="817160"/>
            <a:ext cx="8863915" cy="58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20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00B50B1-11A3-B71E-F78C-7AD1252B6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73" y="779318"/>
            <a:ext cx="8237837" cy="572539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67646FB-B0ED-BA2C-C54D-06E868876100}"/>
              </a:ext>
            </a:extLst>
          </p:cNvPr>
          <p:cNvSpPr txBox="1"/>
          <p:nvPr/>
        </p:nvSpPr>
        <p:spPr>
          <a:xfrm>
            <a:off x="4535062" y="132987"/>
            <a:ext cx="3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Sociální zařízení </a:t>
            </a:r>
          </a:p>
        </p:txBody>
      </p:sp>
    </p:spTree>
    <p:extLst>
      <p:ext uri="{BB962C8B-B14F-4D97-AF65-F5344CB8AC3E}">
        <p14:creationId xmlns:p14="http://schemas.microsoft.com/office/powerpoint/2010/main" val="8398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1CCAF23-18F3-3D7C-834A-9B1E18386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419" y="955964"/>
            <a:ext cx="7509162" cy="56318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675028-6FC9-0199-37EF-7A4C31753994}"/>
              </a:ext>
            </a:extLst>
          </p:cNvPr>
          <p:cNvSpPr txBox="1"/>
          <p:nvPr/>
        </p:nvSpPr>
        <p:spPr>
          <a:xfrm>
            <a:off x="3628899" y="270164"/>
            <a:ext cx="5548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Přípravna a výdejna jídla </a:t>
            </a:r>
          </a:p>
        </p:txBody>
      </p:sp>
    </p:spTree>
    <p:extLst>
      <p:ext uri="{BB962C8B-B14F-4D97-AF65-F5344CB8AC3E}">
        <p14:creationId xmlns:p14="http://schemas.microsoft.com/office/powerpoint/2010/main" val="1539218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A675028-6FC9-0199-37EF-7A4C31753994}"/>
              </a:ext>
            </a:extLst>
          </p:cNvPr>
          <p:cNvSpPr txBox="1"/>
          <p:nvPr/>
        </p:nvSpPr>
        <p:spPr>
          <a:xfrm>
            <a:off x="3628899" y="270164"/>
            <a:ext cx="5548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Přímý vstup do tělocvičny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3B62D0D-8AD0-D7DB-3647-AD47FCAF0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8684" y="1465251"/>
            <a:ext cx="5461000" cy="472725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DC5C56B-F6EB-CAF1-6B5A-2A06632EB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122" y="1485346"/>
            <a:ext cx="5369385" cy="459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56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512F54F-E2DC-7B43-B10C-790A735E250A}"/>
              </a:ext>
            </a:extLst>
          </p:cNvPr>
          <p:cNvSpPr txBox="1"/>
          <p:nvPr/>
        </p:nvSpPr>
        <p:spPr>
          <a:xfrm>
            <a:off x="3208769" y="319591"/>
            <a:ext cx="6297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Částečně opravená tělocvična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3F39B0-D1DC-4600-A9D7-03A50D114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25" y="1169399"/>
            <a:ext cx="8905102" cy="536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2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705F249-DF3B-DDE7-ADC4-A9C6DCEDC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2" y="1589808"/>
            <a:ext cx="6082145" cy="45616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6F33449-150C-459E-C312-14A14E346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0" y="1589808"/>
            <a:ext cx="5209311" cy="456160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5B068FC-656E-E10A-42CD-11A94D7F1FDA}"/>
              </a:ext>
            </a:extLst>
          </p:cNvPr>
          <p:cNvSpPr txBox="1"/>
          <p:nvPr/>
        </p:nvSpPr>
        <p:spPr>
          <a:xfrm>
            <a:off x="140043" y="253689"/>
            <a:ext cx="11986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TJ Sokol zajistil opravu střech všech budovy, interiér budovy</a:t>
            </a:r>
          </a:p>
          <a:p>
            <a:r>
              <a:rPr lang="cs-CZ" sz="3600" b="1" dirty="0"/>
              <a:t>                               a sportovní zázemí areálu.  </a:t>
            </a:r>
          </a:p>
        </p:txBody>
      </p:sp>
    </p:spTree>
    <p:extLst>
      <p:ext uri="{BB962C8B-B14F-4D97-AF65-F5344CB8AC3E}">
        <p14:creationId xmlns:p14="http://schemas.microsoft.com/office/powerpoint/2010/main" val="2279091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A675028-6FC9-0199-37EF-7A4C31753994}"/>
              </a:ext>
            </a:extLst>
          </p:cNvPr>
          <p:cNvSpPr txBox="1"/>
          <p:nvPr/>
        </p:nvSpPr>
        <p:spPr>
          <a:xfrm>
            <a:off x="2399335" y="278402"/>
            <a:ext cx="7115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Opravená budova sokolovny s MŠ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06FC81A-BEBF-3C02-6B5F-600176DFC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38" y="1132606"/>
            <a:ext cx="6738551" cy="534770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154DF82-D966-1E82-76E1-907558F0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92" y="1132606"/>
            <a:ext cx="3680438" cy="53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294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15935428-57F0-BCB4-62C3-8D4E86B30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78" y="705558"/>
            <a:ext cx="4327883" cy="576114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65A5B59-4B6D-BD0F-5BBC-B5925E3A0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142" y="705558"/>
            <a:ext cx="6310902" cy="283990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398621E-5743-0745-C1C6-810910D7E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070" y="3799042"/>
            <a:ext cx="3138616" cy="26676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765696-6DEA-1946-D30B-9D2A9380A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5895" y="3799042"/>
            <a:ext cx="2744149" cy="2706442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7BD8462-9C5B-C71F-060F-001D0139400B}"/>
              </a:ext>
            </a:extLst>
          </p:cNvPr>
          <p:cNvSpPr txBox="1"/>
          <p:nvPr/>
        </p:nvSpPr>
        <p:spPr>
          <a:xfrm>
            <a:off x="957804" y="68132"/>
            <a:ext cx="104426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V lednu 2024 započali první přípravné stavební práce</a:t>
            </a:r>
          </a:p>
        </p:txBody>
      </p:sp>
    </p:spTree>
    <p:extLst>
      <p:ext uri="{BB962C8B-B14F-4D97-AF65-F5344CB8AC3E}">
        <p14:creationId xmlns:p14="http://schemas.microsoft.com/office/powerpoint/2010/main" val="3562972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EA117970-5761-483A-1E9B-A3883A4BC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670" y="1091417"/>
            <a:ext cx="8962767" cy="552347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ACAA273-072D-3522-F9FE-00CD26D4551F}"/>
              </a:ext>
            </a:extLst>
          </p:cNvPr>
          <p:cNvSpPr txBox="1"/>
          <p:nvPr/>
        </p:nvSpPr>
        <p:spPr>
          <a:xfrm>
            <a:off x="3206642" y="352542"/>
            <a:ext cx="6322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Opravený areál sokolovny </a:t>
            </a:r>
          </a:p>
        </p:txBody>
      </p:sp>
    </p:spTree>
    <p:extLst>
      <p:ext uri="{BB962C8B-B14F-4D97-AF65-F5344CB8AC3E}">
        <p14:creationId xmlns:p14="http://schemas.microsoft.com/office/powerpoint/2010/main" val="311597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C17F6A3-2A88-E143-930C-3B72AC097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7" y="1093307"/>
            <a:ext cx="2720487" cy="511006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F7EEAD5-D586-30BB-D443-86AFA091D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2389" y="1093307"/>
            <a:ext cx="7498744" cy="503732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1BC6DD9-FADA-582C-45D7-C8ABF05EA20E}"/>
              </a:ext>
            </a:extLst>
          </p:cNvPr>
          <p:cNvSpPr txBox="1"/>
          <p:nvPr/>
        </p:nvSpPr>
        <p:spPr>
          <a:xfrm>
            <a:off x="363682" y="331462"/>
            <a:ext cx="1175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Bylo nutné modernizovat veškeré instalace části budovy.</a:t>
            </a:r>
          </a:p>
        </p:txBody>
      </p:sp>
    </p:spTree>
    <p:extLst>
      <p:ext uri="{BB962C8B-B14F-4D97-AF65-F5344CB8AC3E}">
        <p14:creationId xmlns:p14="http://schemas.microsoft.com/office/powerpoint/2010/main" val="359977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2EB21D27-EB7F-17F9-E5BE-25925D57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0" y="1279120"/>
            <a:ext cx="6387940" cy="480040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35919835-8948-0F83-5BEC-D17E0B1FA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512" y="1279120"/>
            <a:ext cx="3805234" cy="507011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6555EE7-F91C-1C1B-605E-FC37A54EF70A}"/>
              </a:ext>
            </a:extLst>
          </p:cNvPr>
          <p:cNvSpPr txBox="1"/>
          <p:nvPr/>
        </p:nvSpPr>
        <p:spPr>
          <a:xfrm>
            <a:off x="363682" y="331462"/>
            <a:ext cx="11752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Vybudovali se nové hydroizolace a betonové podlahy.</a:t>
            </a:r>
          </a:p>
        </p:txBody>
      </p:sp>
    </p:spTree>
    <p:extLst>
      <p:ext uri="{BB962C8B-B14F-4D97-AF65-F5344CB8AC3E}">
        <p14:creationId xmlns:p14="http://schemas.microsoft.com/office/powerpoint/2010/main" val="108724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858D9ED-E296-9D79-BDF2-C3E81A36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28" y="1267691"/>
            <a:ext cx="4788089" cy="502164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7558BE7-F84C-6BB9-23A7-54DB333E1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33" y="1267691"/>
            <a:ext cx="4894339" cy="501474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7906C8E-E2BC-4897-9D25-4DF2F4B62964}"/>
              </a:ext>
            </a:extLst>
          </p:cNvPr>
          <p:cNvSpPr txBox="1"/>
          <p:nvPr/>
        </p:nvSpPr>
        <p:spPr>
          <a:xfrm>
            <a:off x="671945" y="393807"/>
            <a:ext cx="1084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V celém objektu bylo instalováno podlahové vytápění. </a:t>
            </a:r>
          </a:p>
        </p:txBody>
      </p:sp>
    </p:spTree>
    <p:extLst>
      <p:ext uri="{BB962C8B-B14F-4D97-AF65-F5344CB8AC3E}">
        <p14:creationId xmlns:p14="http://schemas.microsoft.com/office/powerpoint/2010/main" val="3617837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6CDED0-D735-955F-8F0D-9C8E817AD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4" y="939028"/>
            <a:ext cx="6970024" cy="523601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9D73DFC-8B91-0BC6-C54E-FED09502C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569" y="878488"/>
            <a:ext cx="3978877" cy="5296557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B5B344E-4360-4385-C61E-5A5BB89E6E44}"/>
              </a:ext>
            </a:extLst>
          </p:cNvPr>
          <p:cNvSpPr txBox="1"/>
          <p:nvPr/>
        </p:nvSpPr>
        <p:spPr>
          <a:xfrm>
            <a:off x="2425170" y="149030"/>
            <a:ext cx="734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Započaly nekonečné zednické práce. </a:t>
            </a:r>
          </a:p>
        </p:txBody>
      </p:sp>
    </p:spTree>
    <p:extLst>
      <p:ext uri="{BB962C8B-B14F-4D97-AF65-F5344CB8AC3E}">
        <p14:creationId xmlns:p14="http://schemas.microsoft.com/office/powerpoint/2010/main" val="971736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90E52EF-B904-431B-805B-0D7E4C12E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55" y="879186"/>
            <a:ext cx="4646468" cy="567747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D4A1771-313B-EB2D-D023-A82EB325C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77" y="879187"/>
            <a:ext cx="4428067" cy="567747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4232FF3-CF48-D648-107D-A50C79684589}"/>
              </a:ext>
            </a:extLst>
          </p:cNvPr>
          <p:cNvSpPr txBox="1"/>
          <p:nvPr/>
        </p:nvSpPr>
        <p:spPr>
          <a:xfrm>
            <a:off x="2425170" y="149030"/>
            <a:ext cx="9077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Byla nezbytná výměna všech instalací.</a:t>
            </a:r>
          </a:p>
        </p:txBody>
      </p:sp>
    </p:spTree>
    <p:extLst>
      <p:ext uri="{BB962C8B-B14F-4D97-AF65-F5344CB8AC3E}">
        <p14:creationId xmlns:p14="http://schemas.microsoft.com/office/powerpoint/2010/main" val="127416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1FC29B6-7A2E-FCAD-6AC2-CF807A15F3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16" y="914399"/>
            <a:ext cx="4461261" cy="563161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433F77-EC38-322A-764A-D0E878105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399" y="914399"/>
            <a:ext cx="4437485" cy="560330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C165D02-3A0D-E405-7A65-2C0FBA448CCF}"/>
              </a:ext>
            </a:extLst>
          </p:cNvPr>
          <p:cNvSpPr txBox="1"/>
          <p:nvPr/>
        </p:nvSpPr>
        <p:spPr>
          <a:xfrm>
            <a:off x="2425170" y="149030"/>
            <a:ext cx="9077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Projekt se pomalu začíná rýsovat.</a:t>
            </a:r>
          </a:p>
        </p:txBody>
      </p:sp>
    </p:spTree>
    <p:extLst>
      <p:ext uri="{BB962C8B-B14F-4D97-AF65-F5344CB8AC3E}">
        <p14:creationId xmlns:p14="http://schemas.microsoft.com/office/powerpoint/2010/main" val="84134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38918D8-BF91-344B-50AD-13CD28D95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63" y="1059873"/>
            <a:ext cx="5209310" cy="54214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B8AB186-A304-CC17-7899-6B43E47A7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59873"/>
            <a:ext cx="5501823" cy="542145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4559E1E-4B83-7B8E-A14E-D790DFD0B42E}"/>
              </a:ext>
            </a:extLst>
          </p:cNvPr>
          <p:cNvSpPr txBox="1"/>
          <p:nvPr/>
        </p:nvSpPr>
        <p:spPr>
          <a:xfrm>
            <a:off x="1557217" y="305549"/>
            <a:ext cx="9077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/>
              <a:t> Šatna před rekonstrukcí a po rekonstrukci.</a:t>
            </a:r>
          </a:p>
        </p:txBody>
      </p:sp>
    </p:spTree>
    <p:extLst>
      <p:ext uri="{BB962C8B-B14F-4D97-AF65-F5344CB8AC3E}">
        <p14:creationId xmlns:p14="http://schemas.microsoft.com/office/powerpoint/2010/main" val="380570632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118</Words>
  <Application>Microsoft Office PowerPoint</Application>
  <PresentationFormat>Širokoúhlá obrazovka</PresentationFormat>
  <Paragraphs>21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Jiri Kabrt</dc:creator>
  <cp:lastModifiedBy>Jiri Kabrt</cp:lastModifiedBy>
  <cp:revision>3</cp:revision>
  <dcterms:created xsi:type="dcterms:W3CDTF">2024-08-14T14:09:20Z</dcterms:created>
  <dcterms:modified xsi:type="dcterms:W3CDTF">2024-08-26T14:50:57Z</dcterms:modified>
</cp:coreProperties>
</file>